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90" r:id="rId3"/>
    <p:sldId id="291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95" r:id="rId12"/>
    <p:sldId id="296" r:id="rId13"/>
    <p:sldId id="292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2" r:id="rId22"/>
    <p:sldId id="283" r:id="rId23"/>
    <p:sldId id="284" r:id="rId24"/>
    <p:sldId id="285" r:id="rId25"/>
    <p:sldId id="28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1EE9-A0B6-4408-946C-F103E6C0F5B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7E78-4A34-4B73-8202-6C44F39B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42652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20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511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35: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52975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040" y="3593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28"/>
          <a:stretch/>
        </p:blipFill>
        <p:spPr>
          <a:xfrm>
            <a:off x="0" y="0"/>
            <a:ext cx="114331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041" r="13592" b="14584"/>
          <a:stretch/>
        </p:blipFill>
        <p:spPr>
          <a:xfrm>
            <a:off x="250825" y="266700"/>
            <a:ext cx="112426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6765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4"/>
            <a:ext cx="4232366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7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0" y="3859289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7" y="1030514"/>
            <a:ext cx="4232366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0" y="1116089"/>
            <a:ext cx="416209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7885" y="2841227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ríu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3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5913" y="3768926"/>
            <a:ext cx="921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940" y="5218453"/>
            <a:ext cx="9124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1" y="-399202"/>
            <a:ext cx="6575591" cy="39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8513" y="2576285"/>
            <a:ext cx="5399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lầm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lũi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86136" y="946273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70" y="844037"/>
            <a:ext cx="53993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70" y="3061296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5" y="685440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26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0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0" y="416858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3" y="340965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59" y="0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8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724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83634"/>
            <a:ext cx="4040504" cy="12267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52609" y="2161536"/>
            <a:ext cx="3622766" cy="11820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sâm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099560" y="2221744"/>
            <a:ext cx="4253049" cy="121375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tăm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605535"/>
            <a:ext cx="10449514" cy="15806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râm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389587" y="-241353"/>
            <a:ext cx="3772745" cy="16565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017730"/>
              </p:ext>
            </p:extLst>
          </p:nvPr>
        </p:nvGraphicFramePr>
        <p:xfrm>
          <a:off x="525929" y="1640540"/>
          <a:ext cx="481255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184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692523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76135"/>
              </p:ext>
            </p:extLst>
          </p:nvPr>
        </p:nvGraphicFramePr>
        <p:xfrm>
          <a:off x="7624480" y="298325"/>
          <a:ext cx="3872756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6378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936378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757269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ô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ơ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ê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081" y="239357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081" y="314661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081" y="3899648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6634" y="2377171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6634" y="311380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6634" y="388324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18152" y="103044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1599" y="17625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45786" y="253199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58493" y="325362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57753" y="397525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12281" y="48194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71940" y="5620337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-1465385"/>
            <a:ext cx="12242183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069771" y="-1456394"/>
            <a:ext cx="338328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8794629" y="4323452"/>
            <a:ext cx="2850614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5751109" y="-158554"/>
            <a:ext cx="3423691" cy="2746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6222487" y="2097706"/>
            <a:ext cx="3513534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5174693" y="4586538"/>
            <a:ext cx="4080542" cy="2536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37084" y="229410"/>
            <a:ext cx="4165759" cy="2423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803081" y="2299545"/>
            <a:ext cx="4731569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2626553" y="4420180"/>
            <a:ext cx="3583356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0" y="-1"/>
            <a:ext cx="2215804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504297" y="2386961"/>
            <a:ext cx="536475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8963764" y="1865598"/>
            <a:ext cx="912407" cy="9124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8964592" y="2163285"/>
            <a:ext cx="4023811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9782074" y="3062605"/>
            <a:ext cx="228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èn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9963" y="1031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86613">
            <a:off x="6482621" y="776967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19708">
            <a:off x="10353543" y="6790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425077">
            <a:off x="10095397" y="12025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9688">
            <a:off x="2399218" y="3967202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233340">
            <a:off x="4771610" y="374507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998195">
            <a:off x="7159274" y="314099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68897">
            <a:off x="10041609" y="3040363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8897">
            <a:off x="10918174" y="318131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68897">
            <a:off x="4218446" y="5229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568897">
            <a:off x="6738864" y="538077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491910" y="5315829"/>
            <a:ext cx="150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 rot="380372">
            <a:off x="2265988" y="342611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5" grpId="0"/>
      <p:bldP spid="37" grpId="0"/>
      <p:bldP spid="39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007496" y="485930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32289"/>
            <a:ext cx="55162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7" y="432289"/>
            <a:ext cx="59265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65268" y="4692831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1" y="239889"/>
            <a:ext cx="5238750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02" y="239889"/>
            <a:ext cx="5722992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881302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61406" y="1191622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lang="en-US" sz="54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:“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:“ Ta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hớn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nhơ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65898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4674" y="1658982"/>
            <a:ext cx="13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3878" y="2481051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07620" y="2461401"/>
            <a:ext cx="140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9554" y="4123067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24979" y="3311379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1434" y="49527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67021" y="4123067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67021" y="49527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02190" y="4925486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2604" y="328882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312</Words>
  <Application>Microsoft Office PowerPoint</Application>
  <PresentationFormat>Widescreen</PresentationFormat>
  <Paragraphs>91</Paragraphs>
  <Slides>26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44</cp:revision>
  <dcterms:created xsi:type="dcterms:W3CDTF">2020-08-14T15:19:07Z</dcterms:created>
  <dcterms:modified xsi:type="dcterms:W3CDTF">2020-10-26T17:24:06Z</dcterms:modified>
</cp:coreProperties>
</file>